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24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12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05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08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09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50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50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64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100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92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87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F7A6-5F80-4A18-89B8-ADA330F127AE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8F767-AA4C-45BF-91DA-998F55E0E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55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445EB9B-71C3-45CE-943D-777931E75CE8}"/>
              </a:ext>
            </a:extLst>
          </p:cNvPr>
          <p:cNvSpPr txBox="1"/>
          <p:nvPr/>
        </p:nvSpPr>
        <p:spPr>
          <a:xfrm>
            <a:off x="4936997" y="1961421"/>
            <a:ext cx="264309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i="0" dirty="0">
                <a:effectLst/>
              </a:rPr>
              <a:t>Star </a:t>
            </a:r>
            <a:r>
              <a:rPr lang="de-DE" i="0" dirty="0" smtClean="0">
                <a:effectLst/>
              </a:rPr>
              <a:t>Schema</a:t>
            </a:r>
          </a:p>
          <a:p>
            <a:pPr>
              <a:lnSpc>
                <a:spcPct val="150000"/>
              </a:lnSpc>
            </a:pPr>
            <a:r>
              <a:rPr lang="de-DE" i="0" dirty="0" smtClean="0">
                <a:effectLst/>
              </a:rPr>
              <a:t>Snowflake Schema</a:t>
            </a:r>
          </a:p>
          <a:p>
            <a:pPr>
              <a:lnSpc>
                <a:spcPct val="150000"/>
              </a:lnSpc>
            </a:pPr>
            <a:r>
              <a:rPr lang="de-DE" i="0" dirty="0" smtClean="0">
                <a:effectLst/>
              </a:rPr>
              <a:t>Fact </a:t>
            </a:r>
            <a:r>
              <a:rPr lang="de-DE" i="0" dirty="0">
                <a:effectLst/>
              </a:rPr>
              <a:t>Constellation Schema</a:t>
            </a:r>
          </a:p>
        </p:txBody>
      </p:sp>
    </p:spTree>
    <p:extLst>
      <p:ext uri="{BB962C8B-B14F-4D97-AF65-F5344CB8AC3E}">
        <p14:creationId xmlns:p14="http://schemas.microsoft.com/office/powerpoint/2010/main" val="377779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66D17F-6E18-400D-A0BF-EF0BC352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3" t="2899" r="12772" b="2899"/>
          <a:stretch/>
        </p:blipFill>
        <p:spPr>
          <a:xfrm>
            <a:off x="185529" y="163089"/>
            <a:ext cx="5953541" cy="42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1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328B48-210D-4E28-B2E4-6A1EA83B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68" t="18260" r="34131" b="20725"/>
          <a:stretch/>
        </p:blipFill>
        <p:spPr>
          <a:xfrm>
            <a:off x="228600" y="198783"/>
            <a:ext cx="6023113" cy="4184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160303-D532-45F5-98BB-750F78AE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8" r="22391"/>
          <a:stretch/>
        </p:blipFill>
        <p:spPr>
          <a:xfrm>
            <a:off x="6351104" y="198784"/>
            <a:ext cx="3547622" cy="41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7C7842-79BC-4771-97B9-7FA10959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4" y="183488"/>
            <a:ext cx="5128591" cy="43749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EF222B-A857-4D2F-AF7D-D57046F97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3" t="3913" r="680" b="4348"/>
          <a:stretch/>
        </p:blipFill>
        <p:spPr>
          <a:xfrm>
            <a:off x="5506277" y="183487"/>
            <a:ext cx="6583419" cy="48854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491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CFF06A-9CE1-41E5-BE26-2B55D142D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79" t="25797" r="17908" b="9999"/>
          <a:stretch/>
        </p:blipFill>
        <p:spPr>
          <a:xfrm>
            <a:off x="228600" y="228600"/>
            <a:ext cx="5963478" cy="44030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517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38DD54-E58A-416A-88DA-7F2927623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4" t="17121" r="22140" b="29130"/>
          <a:stretch/>
        </p:blipFill>
        <p:spPr>
          <a:xfrm>
            <a:off x="184646" y="369070"/>
            <a:ext cx="4606015" cy="239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E699AC-52F3-49FE-B452-FDD6B5B1E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0" t="28406" r="45788" b="33913"/>
          <a:stretch/>
        </p:blipFill>
        <p:spPr>
          <a:xfrm>
            <a:off x="4860237" y="369071"/>
            <a:ext cx="4732954" cy="239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FC2961-BCAF-4164-A277-39257E1E9881}"/>
              </a:ext>
            </a:extLst>
          </p:cNvPr>
          <p:cNvSpPr txBox="1"/>
          <p:nvPr/>
        </p:nvSpPr>
        <p:spPr>
          <a:xfrm>
            <a:off x="1739348" y="159026"/>
            <a:ext cx="108497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Star Schema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8BC57D-1FA4-47AB-A9A0-B4F99AD410E0}"/>
              </a:ext>
            </a:extLst>
          </p:cNvPr>
          <p:cNvSpPr txBox="1"/>
          <p:nvPr/>
        </p:nvSpPr>
        <p:spPr>
          <a:xfrm>
            <a:off x="6660070" y="159026"/>
            <a:ext cx="154285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0" i="0" dirty="0">
                <a:effectLst/>
              </a:rPr>
              <a:t>Snowflake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12C5441-34A4-418F-8B17-939CEF8DA503}"/>
              </a:ext>
            </a:extLst>
          </p:cNvPr>
          <p:cNvSpPr txBox="1"/>
          <p:nvPr/>
        </p:nvSpPr>
        <p:spPr>
          <a:xfrm>
            <a:off x="1510407" y="2963275"/>
            <a:ext cx="209788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0" i="0" dirty="0">
                <a:effectLst/>
              </a:rPr>
              <a:t>Fact Constellation Schema</a:t>
            </a:r>
          </a:p>
        </p:txBody>
      </p:sp>
    </p:spTree>
    <p:extLst>
      <p:ext uri="{BB962C8B-B14F-4D97-AF65-F5344CB8AC3E}">
        <p14:creationId xmlns:p14="http://schemas.microsoft.com/office/powerpoint/2010/main" val="145053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</cp:revision>
  <dcterms:created xsi:type="dcterms:W3CDTF">2022-11-05T08:01:44Z</dcterms:created>
  <dcterms:modified xsi:type="dcterms:W3CDTF">2022-11-05T08:02:42Z</dcterms:modified>
</cp:coreProperties>
</file>